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11"/>
  </p:notesMasterIdLst>
  <p:sldIdLst>
    <p:sldId id="256" r:id="rId7"/>
    <p:sldId id="329" r:id="rId8"/>
    <p:sldId id="321" r:id="rId9"/>
    <p:sldId id="327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79882B-B02E-46C7-BC99-620CDF674A42}" v="3" dt="2024-03-08T23:35:44.053"/>
  </p1510:revLst>
</p1510:revInfo>
</file>

<file path=ppt/tableStyles.xml><?xml version="1.0" encoding="utf-8"?>
<a:tblStyleLst xmlns:a="http://schemas.openxmlformats.org/drawingml/2006/main" def="{2A488322-F2BA-4B5B-9748-0D474271808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30"/>
    <p:restoredTop sz="96405"/>
  </p:normalViewPr>
  <p:slideViewPr>
    <p:cSldViewPr snapToGrid="0" snapToObjects="1">
      <p:cViewPr varScale="1">
        <p:scale>
          <a:sx n="66" d="100"/>
          <a:sy n="66" d="100"/>
        </p:scale>
        <p:origin x="9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gs" Target="tags/tag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85ECD-F5FE-E74D-A71B-AAF841184F8D}" type="datetimeFigureOut">
              <a:rPr lang="en-CA" smtClean="0"/>
              <a:t>2024-03-12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DB8BC-518B-094B-9AE4-3A0A833EDD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0414C-AF47-3451-EBBF-B4BE3BA62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475" y="2285559"/>
            <a:ext cx="9144000" cy="137636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C0A98-140E-E4E2-9F55-86F885C7D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476" y="3736622"/>
            <a:ext cx="9144000" cy="9821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D449B8-F152-AF73-85E6-0FC30FF9A3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8050" y="5546371"/>
            <a:ext cx="5509079" cy="5778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Month DD, YYYY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3518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Call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51BB54-065A-6ACC-2E57-2B656FFEBAD9}"/>
              </a:ext>
            </a:extLst>
          </p:cNvPr>
          <p:cNvSpPr/>
          <p:nvPr userDrawn="1"/>
        </p:nvSpPr>
        <p:spPr>
          <a:xfrm>
            <a:off x="931028" y="935545"/>
            <a:ext cx="5164972" cy="5016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D083B-DBBC-D4DD-985A-07C713DFF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42" y="1422400"/>
            <a:ext cx="4382235" cy="323124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31AD9-A5ED-3168-255E-2ED2B110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B705C9-4018-4E44-93F1-47D67027A59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F3A3D-4C30-1E19-C067-44A05D5BB2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8942" y="4741863"/>
            <a:ext cx="4382235" cy="858837"/>
          </a:xfrm>
        </p:spPr>
        <p:txBody>
          <a:bodyPr/>
          <a:lstStyle>
            <a:lvl1pPr algn="r">
              <a:defRPr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–Quote attribution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723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Statistic Call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51BB54-065A-6ACC-2E57-2B656FFEBAD9}"/>
              </a:ext>
            </a:extLst>
          </p:cNvPr>
          <p:cNvSpPr/>
          <p:nvPr userDrawn="1"/>
        </p:nvSpPr>
        <p:spPr>
          <a:xfrm>
            <a:off x="931028" y="935545"/>
            <a:ext cx="10333872" cy="5016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D083B-DBBC-D4DD-985A-07C713DFF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542" y="1422400"/>
            <a:ext cx="4382235" cy="323124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31AD9-A5ED-3168-255E-2ED2B110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B705C9-4018-4E44-93F1-47D67027A59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F3A3D-4C30-1E19-C067-44A05D5BB2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4542" y="4741863"/>
            <a:ext cx="4382235" cy="858837"/>
          </a:xfrm>
        </p:spPr>
        <p:txBody>
          <a:bodyPr/>
          <a:lstStyle>
            <a:lvl1pPr algn="r">
              <a:defRPr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–Quote attribution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BF64BC-635A-EF9D-F2A7-33C96A0349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37300" y="1422400"/>
            <a:ext cx="4058558" cy="3230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669848-10D9-6725-2900-72CC5DD175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7300" y="4741862"/>
            <a:ext cx="4058558" cy="858838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Label text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1051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7EBCBD-042E-467C-9165-D992A77021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1700" y="901700"/>
            <a:ext cx="5105400" cy="50545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08C3E-DFEB-525B-EF4B-D45E3BC4C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00" y="901700"/>
            <a:ext cx="3937000" cy="1531938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117994-A4A0-5A57-9E97-FEAC4043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6800" y="2719387"/>
            <a:ext cx="3937000" cy="3211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1D51E-D7EC-9A8A-79A1-CBA4E80A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05C9-4018-4E44-93F1-47D67027A5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8265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906ECC-B01C-21CA-7BF0-BFC24A712A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5607" y="0"/>
            <a:ext cx="585554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108C3E-DFEB-525B-EF4B-D45E3BC4C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78" y="365125"/>
            <a:ext cx="4491436" cy="1128823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117994-A4A0-5A57-9E97-FEAC4043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649046"/>
            <a:ext cx="4484914" cy="42720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204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Righ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7C68C6DB-46B9-07C1-F697-4888A49056D8}"/>
              </a:ext>
            </a:extLst>
          </p:cNvPr>
          <p:cNvSpPr/>
          <p:nvPr userDrawn="1"/>
        </p:nvSpPr>
        <p:spPr>
          <a:xfrm>
            <a:off x="3697373" y="-1955"/>
            <a:ext cx="8487231" cy="6870701"/>
          </a:xfrm>
          <a:custGeom>
            <a:avLst/>
            <a:gdLst>
              <a:gd name="connsiteX0" fmla="*/ 0 w 8712200"/>
              <a:gd name="connsiteY0" fmla="*/ 38100 h 7010400"/>
              <a:gd name="connsiteX1" fmla="*/ 1866900 w 8712200"/>
              <a:gd name="connsiteY1" fmla="*/ 7010400 h 7010400"/>
              <a:gd name="connsiteX2" fmla="*/ 8572500 w 8712200"/>
              <a:gd name="connsiteY2" fmla="*/ 7010400 h 7010400"/>
              <a:gd name="connsiteX3" fmla="*/ 8572500 w 8712200"/>
              <a:gd name="connsiteY3" fmla="*/ 0 h 7010400"/>
              <a:gd name="connsiteX4" fmla="*/ 8712200 w 8712200"/>
              <a:gd name="connsiteY4" fmla="*/ 0 h 7010400"/>
              <a:gd name="connsiteX5" fmla="*/ 0 w 8712200"/>
              <a:gd name="connsiteY5" fmla="*/ 38100 h 7010400"/>
              <a:gd name="connsiteX0" fmla="*/ 0 w 8688754"/>
              <a:gd name="connsiteY0" fmla="*/ 0 h 7198947"/>
              <a:gd name="connsiteX1" fmla="*/ 1843454 w 8688754"/>
              <a:gd name="connsiteY1" fmla="*/ 7198947 h 7198947"/>
              <a:gd name="connsiteX2" fmla="*/ 8549054 w 8688754"/>
              <a:gd name="connsiteY2" fmla="*/ 7198947 h 7198947"/>
              <a:gd name="connsiteX3" fmla="*/ 8549054 w 8688754"/>
              <a:gd name="connsiteY3" fmla="*/ 188547 h 7198947"/>
              <a:gd name="connsiteX4" fmla="*/ 8688754 w 8688754"/>
              <a:gd name="connsiteY4" fmla="*/ 188547 h 7198947"/>
              <a:gd name="connsiteX5" fmla="*/ 0 w 8688754"/>
              <a:gd name="connsiteY5" fmla="*/ 0 h 7198947"/>
              <a:gd name="connsiteX0" fmla="*/ 0 w 8688754"/>
              <a:gd name="connsiteY0" fmla="*/ 0 h 7198947"/>
              <a:gd name="connsiteX1" fmla="*/ 1843454 w 8688754"/>
              <a:gd name="connsiteY1" fmla="*/ 6855070 h 7198947"/>
              <a:gd name="connsiteX2" fmla="*/ 8549054 w 8688754"/>
              <a:gd name="connsiteY2" fmla="*/ 7198947 h 7198947"/>
              <a:gd name="connsiteX3" fmla="*/ 8549054 w 8688754"/>
              <a:gd name="connsiteY3" fmla="*/ 188547 h 7198947"/>
              <a:gd name="connsiteX4" fmla="*/ 8688754 w 8688754"/>
              <a:gd name="connsiteY4" fmla="*/ 188547 h 7198947"/>
              <a:gd name="connsiteX5" fmla="*/ 0 w 8688754"/>
              <a:gd name="connsiteY5" fmla="*/ 0 h 7198947"/>
              <a:gd name="connsiteX0" fmla="*/ 0 w 8688754"/>
              <a:gd name="connsiteY0" fmla="*/ 0 h 6870701"/>
              <a:gd name="connsiteX1" fmla="*/ 1843454 w 8688754"/>
              <a:gd name="connsiteY1" fmla="*/ 6855070 h 6870701"/>
              <a:gd name="connsiteX2" fmla="*/ 8486531 w 8688754"/>
              <a:gd name="connsiteY2" fmla="*/ 6870701 h 6870701"/>
              <a:gd name="connsiteX3" fmla="*/ 8549054 w 8688754"/>
              <a:gd name="connsiteY3" fmla="*/ 188547 h 6870701"/>
              <a:gd name="connsiteX4" fmla="*/ 8688754 w 8688754"/>
              <a:gd name="connsiteY4" fmla="*/ 188547 h 6870701"/>
              <a:gd name="connsiteX5" fmla="*/ 0 w 8688754"/>
              <a:gd name="connsiteY5" fmla="*/ 0 h 6870701"/>
              <a:gd name="connsiteX0" fmla="*/ 0 w 8688754"/>
              <a:gd name="connsiteY0" fmla="*/ 0 h 6870701"/>
              <a:gd name="connsiteX1" fmla="*/ 1843454 w 8688754"/>
              <a:gd name="connsiteY1" fmla="*/ 6855070 h 6870701"/>
              <a:gd name="connsiteX2" fmla="*/ 8486531 w 8688754"/>
              <a:gd name="connsiteY2" fmla="*/ 6870701 h 6870701"/>
              <a:gd name="connsiteX3" fmla="*/ 8572500 w 8688754"/>
              <a:gd name="connsiteY3" fmla="*/ 415193 h 6870701"/>
              <a:gd name="connsiteX4" fmla="*/ 8688754 w 8688754"/>
              <a:gd name="connsiteY4" fmla="*/ 188547 h 6870701"/>
              <a:gd name="connsiteX5" fmla="*/ 0 w 8688754"/>
              <a:gd name="connsiteY5" fmla="*/ 0 h 6870701"/>
              <a:gd name="connsiteX0" fmla="*/ 0 w 8572500"/>
              <a:gd name="connsiteY0" fmla="*/ 0 h 6870701"/>
              <a:gd name="connsiteX1" fmla="*/ 1843454 w 8572500"/>
              <a:gd name="connsiteY1" fmla="*/ 6855070 h 6870701"/>
              <a:gd name="connsiteX2" fmla="*/ 8486531 w 8572500"/>
              <a:gd name="connsiteY2" fmla="*/ 6870701 h 6870701"/>
              <a:gd name="connsiteX3" fmla="*/ 8572500 w 8572500"/>
              <a:gd name="connsiteY3" fmla="*/ 415193 h 6870701"/>
              <a:gd name="connsiteX4" fmla="*/ 8469924 w 8572500"/>
              <a:gd name="connsiteY4" fmla="*/ 978 h 6870701"/>
              <a:gd name="connsiteX5" fmla="*/ 0 w 8572500"/>
              <a:gd name="connsiteY5" fmla="*/ 0 h 6870701"/>
              <a:gd name="connsiteX0" fmla="*/ 0 w 8509977"/>
              <a:gd name="connsiteY0" fmla="*/ 0 h 6870701"/>
              <a:gd name="connsiteX1" fmla="*/ 1843454 w 8509977"/>
              <a:gd name="connsiteY1" fmla="*/ 6855070 h 6870701"/>
              <a:gd name="connsiteX2" fmla="*/ 8486531 w 8509977"/>
              <a:gd name="connsiteY2" fmla="*/ 6870701 h 6870701"/>
              <a:gd name="connsiteX3" fmla="*/ 8509977 w 8509977"/>
              <a:gd name="connsiteY3" fmla="*/ 305777 h 6870701"/>
              <a:gd name="connsiteX4" fmla="*/ 8469924 w 8509977"/>
              <a:gd name="connsiteY4" fmla="*/ 978 h 6870701"/>
              <a:gd name="connsiteX5" fmla="*/ 0 w 8509977"/>
              <a:gd name="connsiteY5" fmla="*/ 0 h 6870701"/>
              <a:gd name="connsiteX0" fmla="*/ 0 w 8486579"/>
              <a:gd name="connsiteY0" fmla="*/ 0 h 6870701"/>
              <a:gd name="connsiteX1" fmla="*/ 1843454 w 8486579"/>
              <a:gd name="connsiteY1" fmla="*/ 6855070 h 6870701"/>
              <a:gd name="connsiteX2" fmla="*/ 8486531 w 8486579"/>
              <a:gd name="connsiteY2" fmla="*/ 6870701 h 6870701"/>
              <a:gd name="connsiteX3" fmla="*/ 7572131 w 8486579"/>
              <a:gd name="connsiteY3" fmla="*/ 680916 h 6870701"/>
              <a:gd name="connsiteX4" fmla="*/ 8469924 w 8486579"/>
              <a:gd name="connsiteY4" fmla="*/ 978 h 6870701"/>
              <a:gd name="connsiteX5" fmla="*/ 0 w 8486579"/>
              <a:gd name="connsiteY5" fmla="*/ 0 h 6870701"/>
              <a:gd name="connsiteX0" fmla="*/ 0 w 9425623"/>
              <a:gd name="connsiteY0" fmla="*/ 0 h 6870701"/>
              <a:gd name="connsiteX1" fmla="*/ 1843454 w 9425623"/>
              <a:gd name="connsiteY1" fmla="*/ 6855070 h 6870701"/>
              <a:gd name="connsiteX2" fmla="*/ 8486531 w 9425623"/>
              <a:gd name="connsiteY2" fmla="*/ 6870701 h 6870701"/>
              <a:gd name="connsiteX3" fmla="*/ 8469924 w 9425623"/>
              <a:gd name="connsiteY3" fmla="*/ 978 h 6870701"/>
              <a:gd name="connsiteX4" fmla="*/ 0 w 9425623"/>
              <a:gd name="connsiteY4" fmla="*/ 0 h 6870701"/>
              <a:gd name="connsiteX0" fmla="*/ 0 w 9103440"/>
              <a:gd name="connsiteY0" fmla="*/ 0 h 6870701"/>
              <a:gd name="connsiteX1" fmla="*/ 1843454 w 9103440"/>
              <a:gd name="connsiteY1" fmla="*/ 6855070 h 6870701"/>
              <a:gd name="connsiteX2" fmla="*/ 8486531 w 9103440"/>
              <a:gd name="connsiteY2" fmla="*/ 6870701 h 6870701"/>
              <a:gd name="connsiteX3" fmla="*/ 8469924 w 9103440"/>
              <a:gd name="connsiteY3" fmla="*/ 978 h 6870701"/>
              <a:gd name="connsiteX4" fmla="*/ 0 w 9103440"/>
              <a:gd name="connsiteY4" fmla="*/ 0 h 6870701"/>
              <a:gd name="connsiteX0" fmla="*/ 0 w 8487231"/>
              <a:gd name="connsiteY0" fmla="*/ 0 h 6870701"/>
              <a:gd name="connsiteX1" fmla="*/ 1843454 w 8487231"/>
              <a:gd name="connsiteY1" fmla="*/ 6855070 h 6870701"/>
              <a:gd name="connsiteX2" fmla="*/ 8486531 w 8487231"/>
              <a:gd name="connsiteY2" fmla="*/ 6870701 h 6870701"/>
              <a:gd name="connsiteX3" fmla="*/ 8469924 w 8487231"/>
              <a:gd name="connsiteY3" fmla="*/ 978 h 6870701"/>
              <a:gd name="connsiteX4" fmla="*/ 0 w 8487231"/>
              <a:gd name="connsiteY4" fmla="*/ 0 h 687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7231" h="6870701">
                <a:moveTo>
                  <a:pt x="0" y="0"/>
                </a:moveTo>
                <a:lnTo>
                  <a:pt x="1843454" y="6855070"/>
                </a:lnTo>
                <a:lnTo>
                  <a:pt x="8486531" y="6870701"/>
                </a:lnTo>
                <a:cubicBezTo>
                  <a:pt x="8488974" y="6572414"/>
                  <a:pt x="8485393" y="184803"/>
                  <a:pt x="8469924" y="97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FCDAA8E-2544-0E79-9EE7-FE3C5E13C3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96496" y="0"/>
            <a:ext cx="7495504" cy="6868746"/>
          </a:xfrm>
          <a:custGeom>
            <a:avLst/>
            <a:gdLst>
              <a:gd name="connsiteX0" fmla="*/ 1002334 w 7495504"/>
              <a:gd name="connsiteY0" fmla="*/ 0 h 6868746"/>
              <a:gd name="connsiteX1" fmla="*/ 7495504 w 7495504"/>
              <a:gd name="connsiteY1" fmla="*/ 0 h 6868746"/>
              <a:gd name="connsiteX2" fmla="*/ 7495504 w 7495504"/>
              <a:gd name="connsiteY2" fmla="*/ 6868746 h 6868746"/>
              <a:gd name="connsiteX3" fmla="*/ 845178 w 7495504"/>
              <a:gd name="connsiteY3" fmla="*/ 6868746 h 6868746"/>
              <a:gd name="connsiteX4" fmla="*/ 0 w 7495504"/>
              <a:gd name="connsiteY4" fmla="*/ 3739166 h 686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5504" h="6868746">
                <a:moveTo>
                  <a:pt x="1002334" y="0"/>
                </a:moveTo>
                <a:lnTo>
                  <a:pt x="7495504" y="0"/>
                </a:lnTo>
                <a:lnTo>
                  <a:pt x="7495504" y="6868746"/>
                </a:lnTo>
                <a:lnTo>
                  <a:pt x="845178" y="6868746"/>
                </a:lnTo>
                <a:lnTo>
                  <a:pt x="0" y="37391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31AD9-A5ED-3168-255E-2ED2B110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B705C9-4018-4E44-93F1-47D67027A59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52CE27-7FC7-A59B-28DF-3D953B8B4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6700"/>
            <a:ext cx="3594100" cy="2171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0475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opic Icons Horizont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2C038-8F91-300D-F157-734A219B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7FB32-B9A6-F231-5657-E254882AA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3897283"/>
            <a:ext cx="3067448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56D503-3262-94C0-D213-E29E937A7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7169" y="3897283"/>
            <a:ext cx="3082555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28F03B-8FC4-B8C4-0236-F710ABDF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05C9-4018-4E44-93F1-47D67027A59F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A2F7B51-DD09-B5AB-909B-5D6D8D319D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69656" y="3897283"/>
            <a:ext cx="3082555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B63B4E7-8B94-89AF-7FDB-40B669919B2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9789" y="4850320"/>
            <a:ext cx="3067448" cy="823912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12700" indent="0">
              <a:buNone/>
              <a:tabLst/>
              <a:defRPr sz="1800" b="0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6482D71-0100-416A-2F9F-F671CA28E06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562276" y="4850320"/>
            <a:ext cx="3067448" cy="823912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12700" indent="0">
              <a:buNone/>
              <a:tabLst/>
              <a:defRPr sz="1800" b="0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51B6B3-60D8-9E22-97C1-1BFBADA447F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69656" y="4850320"/>
            <a:ext cx="3067448" cy="823912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12700" indent="0">
              <a:buNone/>
              <a:tabLst/>
              <a:defRPr sz="1800" b="0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9244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opic Icon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2C038-8F91-300D-F157-734A219B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7FB32-B9A6-F231-5657-E254882AA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8552" y="1970073"/>
            <a:ext cx="3067448" cy="823912"/>
          </a:xfrm>
        </p:spPr>
        <p:txBody>
          <a:bodyPr anchor="ctr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28F03B-8FC4-B8C4-0236-F710ABDF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05C9-4018-4E44-93F1-47D67027A59F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3195DB3-5F42-104F-800E-246A34E7C8D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028552" y="2952206"/>
            <a:ext cx="3067448" cy="823912"/>
          </a:xfrm>
        </p:spPr>
        <p:txBody>
          <a:bodyPr anchor="ctr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211D081-7505-AA21-28D6-A5558358605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028552" y="3934339"/>
            <a:ext cx="3067448" cy="823912"/>
          </a:xfrm>
        </p:spPr>
        <p:txBody>
          <a:bodyPr anchor="ctr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73E03E0-F6AA-FCD6-0176-222DFEB7262B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028552" y="4916472"/>
            <a:ext cx="3067448" cy="823912"/>
          </a:xfrm>
        </p:spPr>
        <p:txBody>
          <a:bodyPr anchor="ctr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3EA28E5-3F49-15F7-EB8F-F08E54D82DC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286352" y="1970073"/>
            <a:ext cx="3067448" cy="823912"/>
          </a:xfrm>
        </p:spPr>
        <p:txBody>
          <a:bodyPr anchor="ctr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BE57EE0-C4F4-4EA6-FB37-F2063D52AFE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286352" y="2952206"/>
            <a:ext cx="3067448" cy="823912"/>
          </a:xfrm>
        </p:spPr>
        <p:txBody>
          <a:bodyPr anchor="ctr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BCBB484-3A70-C199-D69F-CFA44F2905F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286352" y="3934339"/>
            <a:ext cx="3067448" cy="823912"/>
          </a:xfrm>
        </p:spPr>
        <p:txBody>
          <a:bodyPr anchor="ctr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AA90407-4D74-192A-B614-EE549818BD7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286352" y="4916472"/>
            <a:ext cx="3067448" cy="823912"/>
          </a:xfrm>
        </p:spPr>
        <p:txBody>
          <a:bodyPr anchor="ctr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63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opic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2C038-8F91-300D-F157-734A219B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670" y="1823780"/>
            <a:ext cx="3200400" cy="3609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28F03B-8FC4-B8C4-0236-F710ABDF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05C9-4018-4E44-93F1-47D67027A59F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CAF45B3-202D-3C59-37C4-B6D32EBBB3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28263" y="1823780"/>
            <a:ext cx="3984760" cy="606395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Topic 1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1A5A303-7F8D-01D1-6F54-305046BDC549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332685" y="2467860"/>
            <a:ext cx="3980338" cy="48368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12700" indent="0" algn="l">
              <a:buNone/>
              <a:tabLst/>
              <a:defRPr sz="1800" b="0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57B6045-D78D-7369-77B3-0633DC384D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28263" y="3064752"/>
            <a:ext cx="3984760" cy="606395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Topic 2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1B3EAFA-BD4F-E23B-2AE9-31785977B41B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7332685" y="3708832"/>
            <a:ext cx="3980338" cy="48368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12700" indent="0" algn="l">
              <a:buNone/>
              <a:tabLst/>
              <a:defRPr sz="1800" b="0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9B864AE-7DF7-B1E4-8D2B-1ACCC86892A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28263" y="4305724"/>
            <a:ext cx="3984760" cy="606395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Topic 3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8F1F97D-C9D1-0745-B0A1-F61F5169CD68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7332685" y="4949804"/>
            <a:ext cx="3980338" cy="48368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12700" indent="0" algn="l">
              <a:buNone/>
              <a:tabLst/>
              <a:defRPr sz="1800" b="0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0977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opic Icons Vertica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2C038-8F91-300D-F157-734A219B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869" y="1823780"/>
            <a:ext cx="3200400" cy="3609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28F03B-8FC4-B8C4-0236-F710ABDF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05C9-4018-4E44-93F1-47D67027A59F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CAF45B3-202D-3C59-37C4-B6D32EBBB3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28263" y="1823780"/>
            <a:ext cx="3984760" cy="606395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Topic 1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1A5A303-7F8D-01D1-6F54-305046BDC549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332685" y="2467860"/>
            <a:ext cx="3980338" cy="48368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12700" indent="0" algn="l">
              <a:buNone/>
              <a:tabLst/>
              <a:defRPr sz="1800" b="0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57B6045-D78D-7369-77B3-0633DC384D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28263" y="3064752"/>
            <a:ext cx="3984760" cy="606395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Topic 2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1B3EAFA-BD4F-E23B-2AE9-31785977B41B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7332685" y="3708832"/>
            <a:ext cx="3980338" cy="48368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12700" indent="0" algn="l">
              <a:buNone/>
              <a:tabLst/>
              <a:defRPr sz="1800" b="0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9B864AE-7DF7-B1E4-8D2B-1ACCC86892A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28263" y="4305724"/>
            <a:ext cx="3984760" cy="606395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Topic 3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8F1F97D-C9D1-0745-B0A1-F61F5169CD68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7332685" y="4949804"/>
            <a:ext cx="3980338" cy="48368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12700" indent="0" algn="l">
              <a:buNone/>
              <a:tabLst/>
              <a:defRPr sz="1800" b="0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706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 Word Headlin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7A2AF-060A-6761-0AF0-C23267EAE9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18903"/>
            <a:ext cx="10515600" cy="4728753"/>
          </a:xfrm>
        </p:spPr>
        <p:txBody>
          <a:bodyPr>
            <a:norm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five word headline slide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D506D-9DA3-F52D-8963-4EC4569E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B705C9-4018-4E44-93F1-47D67027A59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4185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0414C-AF47-3451-EBBF-B4BE3BA62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475" y="2285559"/>
            <a:ext cx="6744609" cy="137636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C0A98-140E-E4E2-9F55-86F885C7D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476" y="3736622"/>
            <a:ext cx="6744608" cy="9821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D449B8-F152-AF73-85E6-0FC30FF9A3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8050" y="5546371"/>
            <a:ext cx="5509079" cy="5778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Month DD, YYYY</a:t>
            </a:r>
            <a:endParaRPr lang="en-CA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80C7827-AF1D-14B9-D57C-53CC2500F9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16821" y="0"/>
            <a:ext cx="4975179" cy="6858000"/>
          </a:xfrm>
          <a:custGeom>
            <a:avLst/>
            <a:gdLst>
              <a:gd name="connsiteX0" fmla="*/ 2119745 w 4975179"/>
              <a:gd name="connsiteY0" fmla="*/ 0 h 6858000"/>
              <a:gd name="connsiteX1" fmla="*/ 4975179 w 4975179"/>
              <a:gd name="connsiteY1" fmla="*/ 0 h 6858000"/>
              <a:gd name="connsiteX2" fmla="*/ 4975179 w 4975179"/>
              <a:gd name="connsiteY2" fmla="*/ 6858000 h 6858000"/>
              <a:gd name="connsiteX3" fmla="*/ 0 w 497517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5179" h="6858000">
                <a:moveTo>
                  <a:pt x="2119745" y="0"/>
                </a:moveTo>
                <a:lnTo>
                  <a:pt x="4975179" y="0"/>
                </a:lnTo>
                <a:lnTo>
                  <a:pt x="497517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931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Topic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E58D9E7-AED9-7E24-ECED-0B410A26BD6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5928" y="1672046"/>
            <a:ext cx="4964113" cy="299139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DC93A5CB-2435-8371-3478-491C4B47371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95350" y="3785235"/>
            <a:ext cx="3275013" cy="878840"/>
          </a:xfrm>
          <a:prstGeom prst="rtTriangle">
            <a:avLst/>
          </a:prstGeom>
          <a:solidFill>
            <a:schemeClr val="tx2">
              <a:alpha val="70000"/>
            </a:schemeClr>
          </a:solidFill>
        </p:spPr>
        <p:txBody>
          <a:bodyPr/>
          <a:lstStyle/>
          <a:p>
            <a:pPr lvl="0"/>
            <a:r>
              <a:rPr lang="en-CA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173F6-9E4C-9B0E-BADC-BB077C88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05C9-4018-4E44-93F1-47D67027A59F}" type="slidenum">
              <a:rPr lang="en-CA" smtClean="0"/>
              <a:t>‹#›</a:t>
            </a:fld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4CEF8-110C-8245-A7D5-CA6657AE4A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9898" y="4749860"/>
            <a:ext cx="3984760" cy="606395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Topic 1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0B4A59F-BABA-9305-150E-9B0637C3AF60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14320" y="5393940"/>
            <a:ext cx="3980338" cy="48368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12700" indent="0" algn="l">
              <a:buNone/>
              <a:tabLst/>
              <a:defRPr sz="1800" b="0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7C30006-A5E4-400D-CCF9-5B99A0D95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24B259C-09D5-8C26-C7C5-2CCC28EDE2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5928" y="4050323"/>
            <a:ext cx="674077" cy="613752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CA" dirty="0"/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76EB8F8F-9EBA-D5E4-E167-6C6195BBD35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31314" y="1672046"/>
            <a:ext cx="4964113" cy="299139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26" name="Content Placeholder 23">
            <a:extLst>
              <a:ext uri="{FF2B5EF4-FFF2-40B4-BE49-F238E27FC236}">
                <a16:creationId xmlns:a16="http://schemas.microsoft.com/office/drawing/2014/main" id="{F7D9DB78-D615-5CCC-E778-0213B6B42A9E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430736" y="3785235"/>
            <a:ext cx="3275013" cy="878840"/>
          </a:xfrm>
          <a:prstGeom prst="rtTriangle">
            <a:avLst/>
          </a:prstGeom>
          <a:solidFill>
            <a:schemeClr val="tx2">
              <a:alpha val="70000"/>
            </a:schemeClr>
          </a:solidFill>
        </p:spPr>
        <p:txBody>
          <a:bodyPr/>
          <a:lstStyle/>
          <a:p>
            <a:pPr lvl="0"/>
            <a:r>
              <a:rPr lang="en-CA" dirty="0"/>
              <a:t> 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AEB37FE0-F575-426E-B976-16975594981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5284" y="4749860"/>
            <a:ext cx="3984760" cy="606395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Topic 2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56569AA-5644-7F7A-7685-98D7DB6D9341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6349706" y="5393940"/>
            <a:ext cx="3980338" cy="48368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12700" indent="0" algn="l">
              <a:buNone/>
              <a:tabLst/>
              <a:defRPr sz="1800" b="0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464386C2-A652-523B-0375-2BABFEF1605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1314" y="4050323"/>
            <a:ext cx="674077" cy="613752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1625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Topic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E58D9E7-AED9-7E24-ECED-0B410A26BD6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5929" y="1672046"/>
            <a:ext cx="3088242" cy="299139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DC93A5CB-2435-8371-3478-491C4B47371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95351" y="3785235"/>
            <a:ext cx="2242110" cy="878840"/>
          </a:xfrm>
          <a:prstGeom prst="rtTriangle">
            <a:avLst/>
          </a:prstGeom>
          <a:solidFill>
            <a:schemeClr val="tx2">
              <a:alpha val="70000"/>
            </a:schemeClr>
          </a:solidFill>
        </p:spPr>
        <p:txBody>
          <a:bodyPr/>
          <a:lstStyle/>
          <a:p>
            <a:pPr lvl="0"/>
            <a:r>
              <a:rPr lang="en-CA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173F6-9E4C-9B0E-BADC-BB077C88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05C9-4018-4E44-93F1-47D67027A59F}" type="slidenum">
              <a:rPr lang="en-CA" smtClean="0"/>
              <a:t>‹#›</a:t>
            </a:fld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4CEF8-110C-8245-A7D5-CA6657AE4A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9898" y="4749860"/>
            <a:ext cx="3174273" cy="606395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Topic 1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0B4A59F-BABA-9305-150E-9B0637C3AF60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14320" y="5393940"/>
            <a:ext cx="3170751" cy="48368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12700" indent="0" algn="l">
              <a:buNone/>
              <a:tabLst/>
              <a:defRPr sz="1800" b="0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7C30006-A5E4-400D-CCF9-5B99A0D95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24B259C-09D5-8C26-C7C5-2CCC28EDE2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5928" y="4050323"/>
            <a:ext cx="461481" cy="613752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CA" dirty="0"/>
          </a:p>
        </p:txBody>
      </p:sp>
      <p:sp>
        <p:nvSpPr>
          <p:cNvPr id="36" name="Picture Placeholder 9">
            <a:extLst>
              <a:ext uri="{FF2B5EF4-FFF2-40B4-BE49-F238E27FC236}">
                <a16:creationId xmlns:a16="http://schemas.microsoft.com/office/drawing/2014/main" id="{B52B69C5-E5E4-F069-4C02-0DFD48B826C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584537" y="1672046"/>
            <a:ext cx="3088242" cy="299139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37" name="Content Placeholder 23">
            <a:extLst>
              <a:ext uri="{FF2B5EF4-FFF2-40B4-BE49-F238E27FC236}">
                <a16:creationId xmlns:a16="http://schemas.microsoft.com/office/drawing/2014/main" id="{7AA6C627-F35F-7D67-355C-9012CD593153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583959" y="3785235"/>
            <a:ext cx="2242110" cy="878840"/>
          </a:xfrm>
          <a:prstGeom prst="rtTriangle">
            <a:avLst/>
          </a:prstGeom>
          <a:solidFill>
            <a:schemeClr val="tx2">
              <a:alpha val="70000"/>
            </a:schemeClr>
          </a:solidFill>
        </p:spPr>
        <p:txBody>
          <a:bodyPr/>
          <a:lstStyle/>
          <a:p>
            <a:pPr lvl="0"/>
            <a:r>
              <a:rPr lang="en-CA" dirty="0"/>
              <a:t> 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8D4E7D37-10E7-70CF-4BDB-39BD81EE7C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98506" y="4749860"/>
            <a:ext cx="3174273" cy="606395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Topic 2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4A026499-E016-06D8-84CD-A9F4C4C8DB79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4502928" y="5393940"/>
            <a:ext cx="3170751" cy="48368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12700" indent="0" algn="l">
              <a:buNone/>
              <a:tabLst/>
              <a:defRPr sz="1800" b="0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6">
            <a:extLst>
              <a:ext uri="{FF2B5EF4-FFF2-40B4-BE49-F238E27FC236}">
                <a16:creationId xmlns:a16="http://schemas.microsoft.com/office/drawing/2014/main" id="{DA430A15-0D22-A824-1B89-328FE893C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84536" y="4050323"/>
            <a:ext cx="461481" cy="613752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CA" dirty="0"/>
          </a:p>
        </p:txBody>
      </p:sp>
      <p:sp>
        <p:nvSpPr>
          <p:cNvPr id="41" name="Picture Placeholder 9">
            <a:extLst>
              <a:ext uri="{FF2B5EF4-FFF2-40B4-BE49-F238E27FC236}">
                <a16:creationId xmlns:a16="http://schemas.microsoft.com/office/drawing/2014/main" id="{CDBC1C2A-7177-625A-EB3A-B2DABB444CD3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292772" y="1672046"/>
            <a:ext cx="3088242" cy="299139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2" name="Content Placeholder 23">
            <a:extLst>
              <a:ext uri="{FF2B5EF4-FFF2-40B4-BE49-F238E27FC236}">
                <a16:creationId xmlns:a16="http://schemas.microsoft.com/office/drawing/2014/main" id="{4D0EFDB2-3084-98BC-CD9D-ECFC5824DA2A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292194" y="3785235"/>
            <a:ext cx="2242110" cy="878840"/>
          </a:xfrm>
          <a:prstGeom prst="rtTriangle">
            <a:avLst/>
          </a:prstGeom>
          <a:solidFill>
            <a:schemeClr val="tx2">
              <a:alpha val="70000"/>
            </a:schemeClr>
          </a:solidFill>
        </p:spPr>
        <p:txBody>
          <a:bodyPr/>
          <a:lstStyle/>
          <a:p>
            <a:pPr lvl="0"/>
            <a:r>
              <a:rPr lang="en-CA" dirty="0"/>
              <a:t> 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70CDEEE6-A4A6-ED86-F61F-08573BADFD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206741" y="4749860"/>
            <a:ext cx="3174273" cy="606395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Topic 3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57234F2C-D4B7-73A1-421C-F45E7270595A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8211163" y="5393940"/>
            <a:ext cx="3170751" cy="48368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12700" indent="0" algn="l">
              <a:buNone/>
              <a:tabLst/>
              <a:defRPr sz="1800" b="0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16">
            <a:extLst>
              <a:ext uri="{FF2B5EF4-FFF2-40B4-BE49-F238E27FC236}">
                <a16:creationId xmlns:a16="http://schemas.microsoft.com/office/drawing/2014/main" id="{64BF6F3F-A1B9-6E32-95E0-E2E3AD35C4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92771" y="4050323"/>
            <a:ext cx="461481" cy="613752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3743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Topic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E58D9E7-AED9-7E24-ECED-0B410A26BD6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5929" y="1672046"/>
            <a:ext cx="2418771" cy="299139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DC93A5CB-2435-8371-3478-491C4B47371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95351" y="3785235"/>
            <a:ext cx="2242110" cy="878840"/>
          </a:xfrm>
          <a:prstGeom prst="rtTriangle">
            <a:avLst/>
          </a:prstGeom>
          <a:solidFill>
            <a:schemeClr val="tx2">
              <a:alpha val="70000"/>
            </a:schemeClr>
          </a:solidFill>
        </p:spPr>
        <p:txBody>
          <a:bodyPr/>
          <a:lstStyle/>
          <a:p>
            <a:pPr lvl="0"/>
            <a:r>
              <a:rPr lang="en-CA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4CEF8-110C-8245-A7D5-CA6657AE4A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9899" y="4749860"/>
            <a:ext cx="2504802" cy="606395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Topic 1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0B4A59F-BABA-9305-150E-9B0637C3AF60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14320" y="5393940"/>
            <a:ext cx="2502023" cy="48368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12700" indent="0" algn="l">
              <a:buNone/>
              <a:tabLst/>
              <a:defRPr sz="1800" b="0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7C30006-A5E4-400D-CCF9-5B99A0D95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24B259C-09D5-8C26-C7C5-2CCC28EDE28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5928" y="4050323"/>
            <a:ext cx="461481" cy="613752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CA" dirty="0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751F4C63-D634-6F04-1A74-0C7CAB8E234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6470" y="1672046"/>
            <a:ext cx="2418771" cy="299139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20" name="Content Placeholder 23">
            <a:extLst>
              <a:ext uri="{FF2B5EF4-FFF2-40B4-BE49-F238E27FC236}">
                <a16:creationId xmlns:a16="http://schemas.microsoft.com/office/drawing/2014/main" id="{F95B0488-57D2-8036-C76A-9EF9F564AF31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3605892" y="3785235"/>
            <a:ext cx="2242110" cy="878840"/>
          </a:xfrm>
          <a:prstGeom prst="rtTriangle">
            <a:avLst/>
          </a:prstGeom>
          <a:solidFill>
            <a:schemeClr val="tx2">
              <a:alpha val="70000"/>
            </a:schemeClr>
          </a:solidFill>
        </p:spPr>
        <p:txBody>
          <a:bodyPr/>
          <a:lstStyle/>
          <a:p>
            <a:pPr lvl="0"/>
            <a:r>
              <a:rPr lang="en-CA" dirty="0"/>
              <a:t> 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9C4CA99-89AA-020C-0D80-22A5B58062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20440" y="4749860"/>
            <a:ext cx="2504802" cy="606395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Topic 2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FF37671-4586-1C56-848F-EADB7AD85BB6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3524861" y="5393940"/>
            <a:ext cx="2502023" cy="48368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12700" indent="0" algn="l">
              <a:buNone/>
              <a:tabLst/>
              <a:defRPr sz="1800" b="0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0901FEF6-23FB-520D-C109-1665803AB4F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06469" y="4050323"/>
            <a:ext cx="461481" cy="613752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CA" dirty="0"/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07CDC494-3E3B-5380-786B-8B3FCDA289E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317011" y="1672046"/>
            <a:ext cx="2418771" cy="299139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26" name="Content Placeholder 23">
            <a:extLst>
              <a:ext uri="{FF2B5EF4-FFF2-40B4-BE49-F238E27FC236}">
                <a16:creationId xmlns:a16="http://schemas.microsoft.com/office/drawing/2014/main" id="{6C9D9639-4071-E1FB-9B07-DBE36CE15773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6316433" y="3785235"/>
            <a:ext cx="2242110" cy="878840"/>
          </a:xfrm>
          <a:prstGeom prst="rtTriangle">
            <a:avLst/>
          </a:prstGeom>
          <a:solidFill>
            <a:schemeClr val="tx2">
              <a:alpha val="70000"/>
            </a:schemeClr>
          </a:solidFill>
        </p:spPr>
        <p:txBody>
          <a:bodyPr/>
          <a:lstStyle/>
          <a:p>
            <a:pPr lvl="0"/>
            <a:r>
              <a:rPr lang="en-CA" dirty="0"/>
              <a:t> 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737C561-5D72-A287-DF2D-AF5671757B7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30981" y="4749860"/>
            <a:ext cx="2504802" cy="606395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Topic 3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E35775A-EAF5-0F88-F888-B58CB739171E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6235402" y="5393940"/>
            <a:ext cx="2502023" cy="48368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12700" indent="0" algn="l">
              <a:buNone/>
              <a:tabLst/>
              <a:defRPr sz="1800" b="0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B004F62D-9DC4-006F-4AC8-E38CFAE3CC5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17010" y="4050323"/>
            <a:ext cx="461481" cy="613752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  <a:endParaRPr lang="en-CA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9BA80999-FFBC-A395-0C0A-A74259089A5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043881" y="1672046"/>
            <a:ext cx="2418771" cy="299139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31" name="Content Placeholder 23">
            <a:extLst>
              <a:ext uri="{FF2B5EF4-FFF2-40B4-BE49-F238E27FC236}">
                <a16:creationId xmlns:a16="http://schemas.microsoft.com/office/drawing/2014/main" id="{CD0D5689-D38E-727F-D0B5-5E10E5AF309D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9043303" y="3785235"/>
            <a:ext cx="2242110" cy="878840"/>
          </a:xfrm>
          <a:prstGeom prst="rtTriangle">
            <a:avLst/>
          </a:prstGeom>
          <a:solidFill>
            <a:schemeClr val="tx2">
              <a:alpha val="70000"/>
            </a:schemeClr>
          </a:solidFill>
        </p:spPr>
        <p:txBody>
          <a:bodyPr/>
          <a:lstStyle/>
          <a:p>
            <a:pPr lvl="0"/>
            <a:r>
              <a:rPr lang="en-CA" dirty="0"/>
              <a:t> 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ED8AC01D-13B2-F4AE-CAA1-4832ACF7B2D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957851" y="4749860"/>
            <a:ext cx="2504802" cy="606395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Topic 4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B95FA037-9969-6EC3-B8BA-CD5B68F1C8B8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8962272" y="5393940"/>
            <a:ext cx="2502023" cy="483680"/>
          </a:xfrm>
        </p:spPr>
        <p:txBody>
          <a:bodyPr anchor="t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12700" indent="0" algn="l">
              <a:buNone/>
              <a:tabLst/>
              <a:defRPr sz="1800" b="0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9546FCE1-80DE-2227-B00D-91BD8848C1F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43880" y="4050323"/>
            <a:ext cx="461481" cy="613752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99E842-3C57-B258-879B-842FD8EAF2C3}"/>
              </a:ext>
            </a:extLst>
          </p:cNvPr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85B705C9-4018-4E44-93F1-47D67027A59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2597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EB1A6-E813-484D-B69A-E446474F9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C21728-5AE7-49BF-B317-04105B96B8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705C9-4018-4E44-93F1-47D67027A59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8650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601A5F-3AD8-2C7C-F926-D067209BC4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705C9-4018-4E44-93F1-47D67027A59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7804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98FD65-4419-4289-85E1-720F14D34E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705C9-4018-4E44-93F1-47D67027A59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0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D083B-DBBC-D4DD-985A-07C713DFF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31AD9-A5ED-3168-255E-2ED2B110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B705C9-4018-4E44-93F1-47D67027A59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F070CB-552E-D06E-CAA5-F51B7A5637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640734"/>
            <a:ext cx="12192000" cy="4543936"/>
          </a:xfrm>
          <a:custGeom>
            <a:avLst/>
            <a:gdLst>
              <a:gd name="connsiteX0" fmla="*/ 0 w 12192000"/>
              <a:gd name="connsiteY0" fmla="*/ 0 h 4543936"/>
              <a:gd name="connsiteX1" fmla="*/ 12192000 w 12192000"/>
              <a:gd name="connsiteY1" fmla="*/ 0 h 4543936"/>
              <a:gd name="connsiteX2" fmla="*/ 12192000 w 12192000"/>
              <a:gd name="connsiteY2" fmla="*/ 3762179 h 4543936"/>
              <a:gd name="connsiteX3" fmla="*/ 7015942 w 12192000"/>
              <a:gd name="connsiteY3" fmla="*/ 4543936 h 4543936"/>
              <a:gd name="connsiteX4" fmla="*/ 0 w 12192000"/>
              <a:gd name="connsiteY4" fmla="*/ 3629887 h 454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543936">
                <a:moveTo>
                  <a:pt x="0" y="0"/>
                </a:moveTo>
                <a:lnTo>
                  <a:pt x="12192000" y="0"/>
                </a:lnTo>
                <a:lnTo>
                  <a:pt x="12192000" y="3762179"/>
                </a:lnTo>
                <a:lnTo>
                  <a:pt x="7015942" y="4543936"/>
                </a:lnTo>
                <a:lnTo>
                  <a:pt x="0" y="36298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592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D083B-DBBC-D4DD-985A-07C713DFF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3679"/>
            <a:ext cx="4882978" cy="112882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31AD9-A5ED-3168-255E-2ED2B110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B705C9-4018-4E44-93F1-47D67027A59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95E735F-88FF-C07A-4240-E3A3DF64F9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84670"/>
          </a:xfrm>
          <a:custGeom>
            <a:avLst/>
            <a:gdLst>
              <a:gd name="connsiteX0" fmla="*/ 0 w 12192000"/>
              <a:gd name="connsiteY0" fmla="*/ 0 h 6184670"/>
              <a:gd name="connsiteX1" fmla="*/ 12192000 w 12192000"/>
              <a:gd name="connsiteY1" fmla="*/ 0 h 6184670"/>
              <a:gd name="connsiteX2" fmla="*/ 12192000 w 12192000"/>
              <a:gd name="connsiteY2" fmla="*/ 1640734 h 6184670"/>
              <a:gd name="connsiteX3" fmla="*/ 12192000 w 12192000"/>
              <a:gd name="connsiteY3" fmla="*/ 1641475 h 6184670"/>
              <a:gd name="connsiteX4" fmla="*/ 12192000 w 12192000"/>
              <a:gd name="connsiteY4" fmla="*/ 5402913 h 6184670"/>
              <a:gd name="connsiteX5" fmla="*/ 7015942 w 12192000"/>
              <a:gd name="connsiteY5" fmla="*/ 6184670 h 6184670"/>
              <a:gd name="connsiteX6" fmla="*/ 0 w 12192000"/>
              <a:gd name="connsiteY6" fmla="*/ 5270621 h 6184670"/>
              <a:gd name="connsiteX7" fmla="*/ 0 w 12192000"/>
              <a:gd name="connsiteY7" fmla="*/ 4905214 h 6184670"/>
              <a:gd name="connsiteX8" fmla="*/ 6021092 w 12192000"/>
              <a:gd name="connsiteY8" fmla="*/ 4905214 h 6184670"/>
              <a:gd name="connsiteX9" fmla="*/ 6021092 w 12192000"/>
              <a:gd name="connsiteY9" fmla="*/ 2696705 h 6184670"/>
              <a:gd name="connsiteX10" fmla="*/ 0 w 12192000"/>
              <a:gd name="connsiteY10" fmla="*/ 2696705 h 6184670"/>
              <a:gd name="connsiteX11" fmla="*/ 0 w 12192000"/>
              <a:gd name="connsiteY11" fmla="*/ 1641475 h 6184670"/>
              <a:gd name="connsiteX12" fmla="*/ 0 w 12192000"/>
              <a:gd name="connsiteY12" fmla="*/ 1640734 h 618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6184670">
                <a:moveTo>
                  <a:pt x="0" y="0"/>
                </a:moveTo>
                <a:lnTo>
                  <a:pt x="12192000" y="0"/>
                </a:lnTo>
                <a:lnTo>
                  <a:pt x="12192000" y="1640734"/>
                </a:lnTo>
                <a:lnTo>
                  <a:pt x="12192000" y="1641475"/>
                </a:lnTo>
                <a:lnTo>
                  <a:pt x="12192000" y="5402913"/>
                </a:lnTo>
                <a:lnTo>
                  <a:pt x="7015942" y="6184670"/>
                </a:lnTo>
                <a:lnTo>
                  <a:pt x="0" y="5270621"/>
                </a:lnTo>
                <a:lnTo>
                  <a:pt x="0" y="4905214"/>
                </a:lnTo>
                <a:lnTo>
                  <a:pt x="6021092" y="4905214"/>
                </a:lnTo>
                <a:lnTo>
                  <a:pt x="6021092" y="2696705"/>
                </a:lnTo>
                <a:lnTo>
                  <a:pt x="0" y="2696705"/>
                </a:lnTo>
                <a:lnTo>
                  <a:pt x="0" y="1641475"/>
                </a:lnTo>
                <a:lnTo>
                  <a:pt x="0" y="16407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444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51BB54-065A-6ACC-2E57-2B656FFEBAD9}"/>
              </a:ext>
            </a:extLst>
          </p:cNvPr>
          <p:cNvSpPr/>
          <p:nvPr userDrawn="1"/>
        </p:nvSpPr>
        <p:spPr>
          <a:xfrm>
            <a:off x="0" y="2696705"/>
            <a:ext cx="6021092" cy="2208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D083B-DBBC-D4DD-985A-07C713DFF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3679"/>
            <a:ext cx="4882978" cy="112882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31AD9-A5ED-3168-255E-2ED2B110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B705C9-4018-4E44-93F1-47D67027A59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515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B783F-9D66-2B0B-6041-046F36A4F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EE6D2F-5E0F-2991-480E-A5069BCDC8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705C9-4018-4E44-93F1-47D67027A59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EF5E32E-CE4A-567B-D1AE-A59F8384D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046"/>
            <a:ext cx="10515600" cy="4272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602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B783F-9D66-2B0B-6041-046F36A4F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EE6D2F-5E0F-2991-480E-A5069BCDC8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705C9-4018-4E44-93F1-47D67027A59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EF5E32E-CE4A-567B-D1AE-A59F8384D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046"/>
            <a:ext cx="4992974" cy="4272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20B6F8-B1F7-707E-DFC8-406ED0A30AA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75818" y="1649046"/>
            <a:ext cx="4992974" cy="4272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489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68A6BB26-174F-DAF4-7FF3-A09199597C10}"/>
              </a:ext>
            </a:extLst>
          </p:cNvPr>
          <p:cNvSpPr/>
          <p:nvPr userDrawn="1"/>
        </p:nvSpPr>
        <p:spPr>
          <a:xfrm>
            <a:off x="6682158" y="-1955"/>
            <a:ext cx="5509842" cy="6863698"/>
          </a:xfrm>
          <a:custGeom>
            <a:avLst/>
            <a:gdLst>
              <a:gd name="connsiteX0" fmla="*/ 0 w 5509842"/>
              <a:gd name="connsiteY0" fmla="*/ 0 h 6863698"/>
              <a:gd name="connsiteX1" fmla="*/ 5509842 w 5509842"/>
              <a:gd name="connsiteY1" fmla="*/ 637 h 6863698"/>
              <a:gd name="connsiteX2" fmla="*/ 5509842 w 5509842"/>
              <a:gd name="connsiteY2" fmla="*/ 6863698 h 6863698"/>
              <a:gd name="connsiteX3" fmla="*/ 1843454 w 5509842"/>
              <a:gd name="connsiteY3" fmla="*/ 6855070 h 686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9842" h="6863698">
                <a:moveTo>
                  <a:pt x="0" y="0"/>
                </a:moveTo>
                <a:lnTo>
                  <a:pt x="5509842" y="637"/>
                </a:lnTo>
                <a:lnTo>
                  <a:pt x="5509842" y="6863698"/>
                </a:lnTo>
                <a:lnTo>
                  <a:pt x="1843454" y="685507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A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9898B28-C268-CB83-FF6E-F72FEE687E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7610" y="0"/>
            <a:ext cx="4494390" cy="6868746"/>
          </a:xfrm>
          <a:custGeom>
            <a:avLst/>
            <a:gdLst>
              <a:gd name="connsiteX0" fmla="*/ 1002334 w 4494390"/>
              <a:gd name="connsiteY0" fmla="*/ 0 h 6868746"/>
              <a:gd name="connsiteX1" fmla="*/ 4494390 w 4494390"/>
              <a:gd name="connsiteY1" fmla="*/ 0 h 6868746"/>
              <a:gd name="connsiteX2" fmla="*/ 4494390 w 4494390"/>
              <a:gd name="connsiteY2" fmla="*/ 6868746 h 6868746"/>
              <a:gd name="connsiteX3" fmla="*/ 845178 w 4494390"/>
              <a:gd name="connsiteY3" fmla="*/ 6868746 h 6868746"/>
              <a:gd name="connsiteX4" fmla="*/ 0 w 4494390"/>
              <a:gd name="connsiteY4" fmla="*/ 3739166 h 686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390" h="6868746">
                <a:moveTo>
                  <a:pt x="1002334" y="0"/>
                </a:moveTo>
                <a:lnTo>
                  <a:pt x="4494390" y="0"/>
                </a:lnTo>
                <a:lnTo>
                  <a:pt x="4494390" y="6868746"/>
                </a:lnTo>
                <a:lnTo>
                  <a:pt x="845178" y="6868746"/>
                </a:lnTo>
                <a:lnTo>
                  <a:pt x="0" y="37391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1B783F-9D66-2B0B-6041-046F36A4F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5667531" cy="112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EE6D2F-5E0F-2991-480E-A5069BCDC8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B705C9-4018-4E44-93F1-47D67027A59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EF5E32E-CE4A-567B-D1AE-A59F8384D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49046"/>
            <a:ext cx="5667531" cy="4272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011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31AD9-A5ED-3168-255E-2ED2B110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B705C9-4018-4E44-93F1-47D67027A59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7CE1AB-3926-91E5-E0BD-795B82CE2D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84670"/>
          </a:xfrm>
          <a:custGeom>
            <a:avLst/>
            <a:gdLst>
              <a:gd name="connsiteX0" fmla="*/ 0 w 12192000"/>
              <a:gd name="connsiteY0" fmla="*/ 0 h 6184670"/>
              <a:gd name="connsiteX1" fmla="*/ 12192000 w 12192000"/>
              <a:gd name="connsiteY1" fmla="*/ 0 h 6184670"/>
              <a:gd name="connsiteX2" fmla="*/ 12192000 w 12192000"/>
              <a:gd name="connsiteY2" fmla="*/ 1640734 h 6184670"/>
              <a:gd name="connsiteX3" fmla="*/ 12192000 w 12192000"/>
              <a:gd name="connsiteY3" fmla="*/ 1641475 h 6184670"/>
              <a:gd name="connsiteX4" fmla="*/ 12192000 w 12192000"/>
              <a:gd name="connsiteY4" fmla="*/ 5402913 h 6184670"/>
              <a:gd name="connsiteX5" fmla="*/ 7015942 w 12192000"/>
              <a:gd name="connsiteY5" fmla="*/ 6184670 h 6184670"/>
              <a:gd name="connsiteX6" fmla="*/ 0 w 12192000"/>
              <a:gd name="connsiteY6" fmla="*/ 5270621 h 6184670"/>
              <a:gd name="connsiteX7" fmla="*/ 0 w 12192000"/>
              <a:gd name="connsiteY7" fmla="*/ 1641475 h 6184670"/>
              <a:gd name="connsiteX8" fmla="*/ 0 w 12192000"/>
              <a:gd name="connsiteY8" fmla="*/ 1640734 h 618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184670">
                <a:moveTo>
                  <a:pt x="0" y="0"/>
                </a:moveTo>
                <a:lnTo>
                  <a:pt x="12192000" y="0"/>
                </a:lnTo>
                <a:lnTo>
                  <a:pt x="12192000" y="1640734"/>
                </a:lnTo>
                <a:lnTo>
                  <a:pt x="12192000" y="1641475"/>
                </a:lnTo>
                <a:lnTo>
                  <a:pt x="12192000" y="5402913"/>
                </a:lnTo>
                <a:lnTo>
                  <a:pt x="7015942" y="6184670"/>
                </a:lnTo>
                <a:lnTo>
                  <a:pt x="0" y="5270621"/>
                </a:lnTo>
                <a:lnTo>
                  <a:pt x="0" y="1641475"/>
                </a:lnTo>
                <a:lnTo>
                  <a:pt x="0" y="164073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72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DB7939-8AF2-C663-AD1B-CBFA7C374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83B3C-5E28-07DE-3F59-984615A10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49046"/>
            <a:ext cx="10515600" cy="4272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2ADD7-CDFD-F12F-A8F1-2C9D474CC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166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B705C9-4018-4E44-93F1-47D67027A59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138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74" r:id="rId6"/>
    <p:sldLayoutId id="2147483676" r:id="rId7"/>
    <p:sldLayoutId id="2147483675" r:id="rId8"/>
    <p:sldLayoutId id="2147483663" r:id="rId9"/>
    <p:sldLayoutId id="2147483664" r:id="rId10"/>
    <p:sldLayoutId id="2147483665" r:id="rId11"/>
    <p:sldLayoutId id="2147483652" r:id="rId12"/>
    <p:sldLayoutId id="2147483666" r:id="rId13"/>
    <p:sldLayoutId id="2147483667" r:id="rId14"/>
    <p:sldLayoutId id="2147483653" r:id="rId15"/>
    <p:sldLayoutId id="2147483668" r:id="rId16"/>
    <p:sldLayoutId id="2147483670" r:id="rId17"/>
    <p:sldLayoutId id="2147483669" r:id="rId18"/>
    <p:sldLayoutId id="2147483654" r:id="rId19"/>
    <p:sldLayoutId id="2147483655" r:id="rId20"/>
    <p:sldLayoutId id="2147483671" r:id="rId21"/>
    <p:sldLayoutId id="2147483672" r:id="rId22"/>
    <p:sldLayoutId id="2147483678" r:id="rId23"/>
    <p:sldLayoutId id="2147483677" r:id="rId24"/>
    <p:sldLayoutId id="2147483679" r:id="rId25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600"/>
        </a:spcBef>
        <a:spcAft>
          <a:spcPts val="0"/>
        </a:spcAft>
        <a:buFont typeface="Arial" panose="020B0604020202020204" pitchFamily="34" charset="0"/>
        <a:buNone/>
        <a:defRPr sz="2400" b="1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" indent="0" algn="l" defTabSz="914400" rtl="0" eaLnBrk="1" latinLnBrk="0" hangingPunct="1">
        <a:lnSpc>
          <a:spcPct val="110000"/>
        </a:lnSpc>
        <a:spcBef>
          <a:spcPts val="1100"/>
        </a:spcBef>
        <a:buFont typeface="Arial" panose="020B0604020202020204" pitchFamily="34" charset="0"/>
        <a:buNone/>
        <a:tabLst/>
        <a:defRPr sz="2400" b="1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25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52425" indent="-231775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44538" indent="-280988" algn="l" defTabSz="914400" rtl="0" eaLnBrk="1" latinLnBrk="0" hangingPunct="1">
        <a:lnSpc>
          <a:spcPct val="110000"/>
        </a:lnSpc>
        <a:spcBef>
          <a:spcPts val="500"/>
        </a:spcBef>
        <a:buFont typeface="System Font Regular"/>
        <a:buChar char="–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AD7C9D-8B83-84AE-3A39-132466D40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475" y="2285559"/>
            <a:ext cx="9144000" cy="1969200"/>
          </a:xfrm>
        </p:spPr>
        <p:txBody>
          <a:bodyPr>
            <a:normAutofit fontScale="90000"/>
          </a:bodyPr>
          <a:lstStyle/>
          <a:p>
            <a:r>
              <a:rPr lang="en-CA" sz="4400" dirty="0"/>
              <a:t>2108 &amp; 2408 </a:t>
            </a:r>
            <a:r>
              <a:rPr lang="en-CA" sz="4400" dirty="0" err="1"/>
              <a:t>Cassiar</a:t>
            </a:r>
            <a:r>
              <a:rPr lang="en-CA" sz="4400" dirty="0"/>
              <a:t> St </a:t>
            </a:r>
            <a:br>
              <a:rPr lang="en-CA" sz="4400" dirty="0"/>
            </a:br>
            <a:r>
              <a:rPr lang="en-CA" sz="4400" dirty="0"/>
              <a:t>(Skeena Terrace) Rezoning </a:t>
            </a:r>
            <a:br>
              <a:rPr lang="en-CA" sz="4400" dirty="0"/>
            </a:br>
            <a:r>
              <a:rPr lang="en-CA" sz="4400" dirty="0"/>
              <a:t>City of Vancouver Public Hearing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8C175A6-3773-4262-E631-FDEEDE5B6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8050" y="4564238"/>
            <a:ext cx="9144000" cy="982133"/>
          </a:xfrm>
        </p:spPr>
        <p:txBody>
          <a:bodyPr>
            <a:normAutofit fontScale="47500" lnSpcReduction="20000"/>
          </a:bodyPr>
          <a:lstStyle/>
          <a:p>
            <a:r>
              <a:rPr lang="en-US" sz="3200" dirty="0"/>
              <a:t>Sheryl Peters, Provincial Director – Redevelopment, Development &amp; Asset Strategies. </a:t>
            </a:r>
          </a:p>
          <a:p>
            <a:r>
              <a:rPr lang="en-US" sz="3200" dirty="0"/>
              <a:t>Thomas Bevan, Development Manager – Redevelopment, Development &amp; Asset Strategies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5CF319-8F31-74D7-08F4-4CE06E6B91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March 12, 2024</a:t>
            </a:r>
          </a:p>
        </p:txBody>
      </p:sp>
    </p:spTree>
    <p:extLst>
      <p:ext uri="{BB962C8B-B14F-4D97-AF65-F5344CB8AC3E}">
        <p14:creationId xmlns:p14="http://schemas.microsoft.com/office/powerpoint/2010/main" val="1546363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DA6A9E-118F-8F7E-5252-7918141A4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05C9-4018-4E44-93F1-47D67027A59F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35C890-8B93-D8C5-6CA3-1530D9DC8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08" y="89754"/>
            <a:ext cx="7763312" cy="687792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chemeClr val="bg1"/>
                </a:solidFill>
              </a:rPr>
              <a:t>Site Phasing</a:t>
            </a:r>
          </a:p>
        </p:txBody>
      </p:sp>
      <p:pic>
        <p:nvPicPr>
          <p:cNvPr id="6" name="Picture 5" descr="A multicolored building surrounded by trees&#10;&#10;Description automatically generated">
            <a:extLst>
              <a:ext uri="{FF2B5EF4-FFF2-40B4-BE49-F238E27FC236}">
                <a16:creationId xmlns:a16="http://schemas.microsoft.com/office/drawing/2014/main" id="{A9149689-E1E6-4F9D-E2E7-E84BE981B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57250"/>
            <a:ext cx="10363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6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DA6A9E-118F-8F7E-5252-7918141A4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05C9-4018-4E44-93F1-47D67027A59F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35C890-8B93-D8C5-6CA3-1530D9DC8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08" y="89754"/>
            <a:ext cx="7763312" cy="687792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chemeClr val="bg1"/>
                </a:solidFill>
              </a:rPr>
              <a:t>Current Skeena Terrace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E950CD-74D0-58B2-E772-367D74DE4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4" y="1104698"/>
            <a:ext cx="12132091" cy="464860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AA74846-5F07-894B-28C1-F20A26346265}"/>
              </a:ext>
            </a:extLst>
          </p:cNvPr>
          <p:cNvSpPr/>
          <p:nvPr/>
        </p:nvSpPr>
        <p:spPr>
          <a:xfrm>
            <a:off x="66869" y="1763289"/>
            <a:ext cx="11591925" cy="3143250"/>
          </a:xfrm>
          <a:custGeom>
            <a:avLst/>
            <a:gdLst>
              <a:gd name="connsiteX0" fmla="*/ 1419225 w 11591925"/>
              <a:gd name="connsiteY0" fmla="*/ 0 h 3143250"/>
              <a:gd name="connsiteX1" fmla="*/ 0 w 11591925"/>
              <a:gd name="connsiteY1" fmla="*/ 2895600 h 3143250"/>
              <a:gd name="connsiteX2" fmla="*/ 11591925 w 11591925"/>
              <a:gd name="connsiteY2" fmla="*/ 3143250 h 3143250"/>
              <a:gd name="connsiteX3" fmla="*/ 8915400 w 11591925"/>
              <a:gd name="connsiteY3" fmla="*/ 1295400 h 3143250"/>
              <a:gd name="connsiteX4" fmla="*/ 7600950 w 11591925"/>
              <a:gd name="connsiteY4" fmla="*/ 619125 h 3143250"/>
              <a:gd name="connsiteX5" fmla="*/ 6505575 w 11591925"/>
              <a:gd name="connsiteY5" fmla="*/ 76200 h 3143250"/>
              <a:gd name="connsiteX6" fmla="*/ 1419225 w 11591925"/>
              <a:gd name="connsiteY6" fmla="*/ 0 h 31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91925" h="3143250">
                <a:moveTo>
                  <a:pt x="1419225" y="0"/>
                </a:moveTo>
                <a:lnTo>
                  <a:pt x="0" y="2895600"/>
                </a:lnTo>
                <a:lnTo>
                  <a:pt x="11591925" y="3143250"/>
                </a:lnTo>
                <a:lnTo>
                  <a:pt x="8915400" y="1295400"/>
                </a:lnTo>
                <a:lnTo>
                  <a:pt x="7600950" y="619125"/>
                </a:lnTo>
                <a:lnTo>
                  <a:pt x="6505575" y="76200"/>
                </a:lnTo>
                <a:lnTo>
                  <a:pt x="1419225" y="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194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DA6A9E-118F-8F7E-5252-7918141A4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705C9-4018-4E44-93F1-47D67027A59F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35C890-8B93-D8C5-6CA3-1530D9DC8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08" y="89754"/>
            <a:ext cx="7763312" cy="687792"/>
          </a:xfrm>
        </p:spPr>
        <p:txBody>
          <a:bodyPr>
            <a:normAutofit/>
          </a:bodyPr>
          <a:lstStyle/>
          <a:p>
            <a:r>
              <a:rPr lang="en-CA" sz="3200" dirty="0">
                <a:solidFill>
                  <a:schemeClr val="bg1"/>
                </a:solidFill>
              </a:rPr>
              <a:t>Future Skeena Terrace</a:t>
            </a:r>
          </a:p>
        </p:txBody>
      </p:sp>
      <p:pic>
        <p:nvPicPr>
          <p:cNvPr id="2" name="Picture 1" descr="A model of a city&#10;&#10;Description automatically generated">
            <a:extLst>
              <a:ext uri="{FF2B5EF4-FFF2-40B4-BE49-F238E27FC236}">
                <a16:creationId xmlns:a16="http://schemas.microsoft.com/office/drawing/2014/main" id="{CEEAEFFF-790C-01FC-5AE1-2E23E19692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2"/>
          <a:stretch/>
        </p:blipFill>
        <p:spPr>
          <a:xfrm>
            <a:off x="1632078" y="834291"/>
            <a:ext cx="9126117" cy="518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457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3.2.3021"/>
  <p:tag name="SLIDO_PRESENTATION_ID" val="00000000-0000-0000-0000-000000000000"/>
  <p:tag name="SLIDO_EVENT_UUID" val="1c1e1268-f9cb-4fa2-ada3-fb756c0133b5"/>
  <p:tag name="SLIDO_EVENT_SECTION_UUID" val="9691bcc8-91f1-49f3-b4b4-0a4abf87537b"/>
</p:tagLst>
</file>

<file path=ppt/theme/theme1.xml><?xml version="1.0" encoding="utf-8"?>
<a:theme xmlns:a="http://schemas.openxmlformats.org/drawingml/2006/main" name="Office Theme">
  <a:themeElements>
    <a:clrScheme name="BC Housing">
      <a:dk1>
        <a:srgbClr val="000000"/>
      </a:dk1>
      <a:lt1>
        <a:srgbClr val="FFFFFF"/>
      </a:lt1>
      <a:dk2>
        <a:srgbClr val="006165"/>
      </a:dk2>
      <a:lt2>
        <a:srgbClr val="8FCAE7"/>
      </a:lt2>
      <a:accent1>
        <a:srgbClr val="008770"/>
      </a:accent1>
      <a:accent2>
        <a:srgbClr val="00B092"/>
      </a:accent2>
      <a:accent3>
        <a:srgbClr val="0073CF"/>
      </a:accent3>
      <a:accent4>
        <a:srgbClr val="0098DB"/>
      </a:accent4>
      <a:accent5>
        <a:srgbClr val="5BC6E8"/>
      </a:accent5>
      <a:accent6>
        <a:srgbClr val="006165"/>
      </a:accent6>
      <a:hlink>
        <a:srgbClr val="006165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Housing-Presentation-Template-V04-20220520" id="{FBE84181-C018-9C4E-9B13-473728C9D672}" vid="{EAFE3ABD-2C0C-0541-82A2-95719547C6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b133e21d-30f6-4ddd-b6bc-84003b8fc06f" ContentTypeId="0x010100FD670D07A0AAF0498F7B1B382B052B10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CH Document" ma:contentTypeID="0x010100FD670D07A0AAF0498F7B1B382B052B100087B2E8F9C97A5742971BB3507459DA55" ma:contentTypeVersion="15" ma:contentTypeDescription="" ma:contentTypeScope="" ma:versionID="51b537c8635eaf0c8a0b864be1b9d06a">
  <xsd:schema xmlns:xsd="http://www.w3.org/2001/XMLSchema" xmlns:xs="http://www.w3.org/2001/XMLSchema" xmlns:p="http://schemas.microsoft.com/office/2006/metadata/properties" xmlns:ns2="7ba0930e-2788-413a-9491-20e51d0ce4d4" xmlns:ns3="fb7bb010-2db4-493a-8fda-461f7555ad08" xmlns:ns4="d8d0b25b-20a2-422e-bcbf-6e6a68ee63a0" targetNamespace="http://schemas.microsoft.com/office/2006/metadata/properties" ma:root="true" ma:fieldsID="830dd0dc65b4ca5472b7a21cded31bc2" ns2:_="" ns3:_="" ns4:_="">
    <xsd:import namespace="7ba0930e-2788-413a-9491-20e51d0ce4d4"/>
    <xsd:import namespace="fb7bb010-2db4-493a-8fda-461f7555ad08"/>
    <xsd:import namespace="d8d0b25b-20a2-422e-bcbf-6e6a68ee63a0"/>
    <xsd:element name="properties">
      <xsd:complexType>
        <xsd:sequence>
          <xsd:element name="documentManagement">
            <xsd:complexType>
              <xsd:all>
                <xsd:element ref="ns2:_dlc_DocIdUrl" minOccurs="0"/>
                <xsd:element ref="ns3:SLICE_x0020_Content_x0020_ID" minOccurs="0"/>
                <xsd:element ref="ns3:SLICE_x0020_DocID" minOccurs="0"/>
                <xsd:element ref="ns3:SLICE_x0020_Revision" minOccurs="0"/>
                <xsd:element ref="ns3:SLICE_x0020_System_x0020_Name" minOccurs="0"/>
                <xsd:element ref="ns3:SLICE_x0020_ClientID" minOccurs="0"/>
                <xsd:element ref="ns3:SLICE_x0020_HouseholdID" minOccurs="0"/>
                <xsd:element ref="ns3:SLICE_x0020_Rev_x0020_Label" minOccurs="0"/>
                <xsd:element ref="ns3:SLICE_x0020_Security_x0020_Group" minOccurs="0"/>
                <xsd:element ref="ns3:SLICE_x0020_Doc_x0020_Account" minOccurs="0"/>
                <xsd:element ref="ns3:SLICE_x0020_ldcService" minOccurs="0"/>
                <xsd:element ref="ns3:SLICE_x0020_IsFinal" minOccurs="0"/>
                <xsd:element ref="ns3:SLICE_x0020_Author_x0020_Ref" minOccurs="0"/>
                <xsd:element ref="ns3:SLICE_x0020_Intake_x0020_Date" minOccurs="0"/>
                <xsd:element ref="ns3:TaxCatchAll" minOccurs="0"/>
                <xsd:element ref="ns3:TaxCatchAllLabel" minOccurs="0"/>
                <xsd:element ref="ns2:f427b3346aeb40698f128069b39d09fc" minOccurs="0"/>
                <xsd:element ref="ns2:jad599b7e47f4dadb05516bc9738687f" minOccurs="0"/>
                <xsd:element ref="ns2:_dlc_DocId" minOccurs="0"/>
                <xsd:element ref="ns2:_dlc_DocIdPersistId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a0930e-2788-413a-9491-20e51d0ce4d4" elementFormDefault="qualified">
    <xsd:import namespace="http://schemas.microsoft.com/office/2006/documentManagement/types"/>
    <xsd:import namespace="http://schemas.microsoft.com/office/infopath/2007/PartnerControls"/>
    <xsd:element name="_dlc_DocIdUrl" ma:index="2" nillable="true" ma:displayName="Document ID" ma:description="Permanent link to this document.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f427b3346aeb40698f128069b39d09fc" ma:index="25" nillable="true" ma:taxonomy="true" ma:internalName="f427b3346aeb40698f128069b39d09fc" ma:taxonomyFieldName="BCH_x0020_Doc_x0020_Type" ma:displayName="Doc Type" ma:readOnly="false" ma:default="" ma:fieldId="{f427b334-6aeb-4069-8f12-8069b39d09fc}" ma:sspId="b133e21d-30f6-4ddd-b6bc-84003b8fc06f" ma:termSetId="024c0056-cf98-4b82-88bf-7d93d1593c0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ad599b7e47f4dadb05516bc9738687f" ma:index="26" nillable="true" ma:taxonomy="true" ma:internalName="jad599b7e47f4dadb05516bc9738687f" ma:taxonomyFieldName="RM_x0020_Tag" ma:displayName="RM Tag" ma:readOnly="false" ma:default="" ma:fieldId="{3ad599b7-e47f-4dad-b055-16bc9738687f}" ma:sspId="b133e21d-30f6-4ddd-b6bc-84003b8fc06f" ma:termSetId="f7d52f2d-a6d1-407f-a76e-2144039b7ee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7" nillable="true" ma:displayName="Document ID Value" ma:description="The value of the document ID assigned to this item." ma:hidden="true" ma:indexed="true" ma:internalName="_dlc_DocId" ma:readOnly="true">
      <xsd:simpleType>
        <xsd:restriction base="dms:Text"/>
      </xsd:simpleType>
    </xsd:element>
    <xsd:element name="_dlc_DocIdPersistId" ma:index="29" nillable="true" ma:displayName="Persist ID" ma:description="Keep ID on add." ma:hidden="true" ma:internalName="_dlc_DocIdPersistId" ma:readOnly="fals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bb010-2db4-493a-8fda-461f7555ad08" elementFormDefault="qualified">
    <xsd:import namespace="http://schemas.microsoft.com/office/2006/documentManagement/types"/>
    <xsd:import namespace="http://schemas.microsoft.com/office/infopath/2007/PartnerControls"/>
    <xsd:element name="SLICE_x0020_Content_x0020_ID" ma:index="5" nillable="true" ma:displayName="SLICE Content ID" ma:internalName="SLICE_x0020_Content_x0020_ID" ma:readOnly="false">
      <xsd:simpleType>
        <xsd:restriction base="dms:Text">
          <xsd:maxLength value="255"/>
        </xsd:restriction>
      </xsd:simpleType>
    </xsd:element>
    <xsd:element name="SLICE_x0020_DocID" ma:index="6" nillable="true" ma:displayName="SLICE DocID" ma:internalName="SLICE_x0020_DocID" ma:readOnly="false">
      <xsd:simpleType>
        <xsd:restriction base="dms:Text">
          <xsd:maxLength value="255"/>
        </xsd:restriction>
      </xsd:simpleType>
    </xsd:element>
    <xsd:element name="SLICE_x0020_Revision" ma:index="7" nillable="true" ma:displayName="SLICE Revision" ma:internalName="SLICE_x0020_Revision" ma:readOnly="false">
      <xsd:simpleType>
        <xsd:restriction base="dms:Text">
          <xsd:maxLength value="255"/>
        </xsd:restriction>
      </xsd:simpleType>
    </xsd:element>
    <xsd:element name="SLICE_x0020_System_x0020_Name" ma:index="8" nillable="true" ma:displayName="SLICE System Name" ma:default="" ma:internalName="SLICE_x0020_System_x0020_Name" ma:readOnly="false">
      <xsd:simpleType>
        <xsd:restriction base="dms:Text">
          <xsd:maxLength value="255"/>
        </xsd:restriction>
      </xsd:simpleType>
    </xsd:element>
    <xsd:element name="SLICE_x0020_ClientID" ma:index="9" nillable="true" ma:displayName="SLICE ClientID" ma:default="" ma:internalName="SLICE_x0020_ClientID" ma:readOnly="false">
      <xsd:simpleType>
        <xsd:restriction base="dms:Text">
          <xsd:maxLength value="255"/>
        </xsd:restriction>
      </xsd:simpleType>
    </xsd:element>
    <xsd:element name="SLICE_x0020_HouseholdID" ma:index="10" nillable="true" ma:displayName="SLICE HouseholdID" ma:default="" ma:internalName="SLICE_x0020_HouseholdID" ma:readOnly="false">
      <xsd:simpleType>
        <xsd:restriction base="dms:Text">
          <xsd:maxLength value="255"/>
        </xsd:restriction>
      </xsd:simpleType>
    </xsd:element>
    <xsd:element name="SLICE_x0020_Rev_x0020_Label" ma:index="11" nillable="true" ma:displayName="SLICE Rev Label" ma:default="" ma:internalName="SLICE_x0020_Rev_x0020_Label" ma:readOnly="false">
      <xsd:simpleType>
        <xsd:restriction base="dms:Text">
          <xsd:maxLength value="255"/>
        </xsd:restriction>
      </xsd:simpleType>
    </xsd:element>
    <xsd:element name="SLICE_x0020_Security_x0020_Group" ma:index="12" nillable="true" ma:displayName="SLICE Security Group" ma:default="" ma:internalName="SLICE_x0020_Security_x0020_Group" ma:readOnly="false">
      <xsd:simpleType>
        <xsd:restriction base="dms:Text">
          <xsd:maxLength value="255"/>
        </xsd:restriction>
      </xsd:simpleType>
    </xsd:element>
    <xsd:element name="SLICE_x0020_Doc_x0020_Account" ma:index="13" nillable="true" ma:displayName="SLICE Doc Account" ma:default="" ma:internalName="SLICE_x0020_Doc_x0020_Account" ma:readOnly="false">
      <xsd:simpleType>
        <xsd:restriction base="dms:Text">
          <xsd:maxLength value="255"/>
        </xsd:restriction>
      </xsd:simpleType>
    </xsd:element>
    <xsd:element name="SLICE_x0020_ldcService" ma:index="14" nillable="true" ma:displayName="SLICE ldcService" ma:default="" ma:internalName="SLICE_x0020_ldcService" ma:readOnly="false">
      <xsd:simpleType>
        <xsd:restriction base="dms:Text">
          <xsd:maxLength value="255"/>
        </xsd:restriction>
      </xsd:simpleType>
    </xsd:element>
    <xsd:element name="SLICE_x0020_IsFinal" ma:index="15" nillable="true" ma:displayName="SLICE IsFinal" ma:default="" ma:internalName="SLICE_x0020_IsFinal" ma:readOnly="false">
      <xsd:simpleType>
        <xsd:restriction base="dms:Text">
          <xsd:maxLength value="255"/>
        </xsd:restriction>
      </xsd:simpleType>
    </xsd:element>
    <xsd:element name="SLICE_x0020_Author_x0020_Ref" ma:index="16" nillable="true" ma:displayName="SLICE Author Ref" ma:default="" ma:internalName="SLICE_x0020_Author_x0020_Ref" ma:readOnly="false">
      <xsd:simpleType>
        <xsd:restriction base="dms:Text">
          <xsd:maxLength value="255"/>
        </xsd:restriction>
      </xsd:simpleType>
    </xsd:element>
    <xsd:element name="SLICE_x0020_Intake_x0020_Date" ma:index="17" nillable="true" ma:displayName="SLICE Intake Date" ma:default="" ma:format="DateOnly" ma:internalName="SLICE_x0020_Intake_x0020_Date" ma:readOnly="false">
      <xsd:simpleType>
        <xsd:restriction base="dms:DateTime"/>
      </xsd:simpleType>
    </xsd:element>
    <xsd:element name="TaxCatchAll" ma:index="20" nillable="true" ma:displayName="Taxonomy Catch All Column" ma:hidden="true" ma:list="{44d69022-0856-473a-9f6b-f656910b7de4}" ma:internalName="TaxCatchAll" ma:readOnly="false" ma:showField="CatchAllData" ma:web="7ba0930e-2788-413a-9491-20e51d0ce4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44d69022-0856-473a-9f6b-f656910b7de4}" ma:internalName="TaxCatchAllLabel" ma:readOnly="false" ma:showField="CatchAllDataLabel" ma:web="7ba0930e-2788-413a-9491-20e51d0ce4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d0b25b-20a2-422e-bcbf-6e6a68ee63a0" elementFormDefault="qualified">
    <xsd:import namespace="http://schemas.microsoft.com/office/2006/documentManagement/types"/>
    <xsd:import namespace="http://schemas.microsoft.com/office/infopath/2007/PartnerControls"/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7bb010-2db4-493a-8fda-461f7555ad08" xsi:nil="true"/>
    <SLICE_x0020_Security_x0020_Group xmlns="fb7bb010-2db4-493a-8fda-461f7555ad08" xsi:nil="true"/>
    <SLICE_x0020_Author_x0020_Ref xmlns="fb7bb010-2db4-493a-8fda-461f7555ad08" xsi:nil="true"/>
    <SLICE_x0020_Doc_x0020_Account xmlns="fb7bb010-2db4-493a-8fda-461f7555ad08" xsi:nil="true"/>
    <SLICE_x0020_DocID xmlns="fb7bb010-2db4-493a-8fda-461f7555ad08" xsi:nil="true"/>
    <jad599b7e47f4dadb05516bc9738687f xmlns="7ba0930e-2788-413a-9491-20e51d0ce4d4">
      <Terms xmlns="http://schemas.microsoft.com/office/infopath/2007/PartnerControls"/>
    </jad599b7e47f4dadb05516bc9738687f>
    <SLICE_x0020_IsFinal xmlns="fb7bb010-2db4-493a-8fda-461f7555ad08" xsi:nil="true"/>
    <SLICE_x0020_Revision xmlns="fb7bb010-2db4-493a-8fda-461f7555ad08" xsi:nil="true"/>
    <SLICE_x0020_System_x0020_Name xmlns="fb7bb010-2db4-493a-8fda-461f7555ad08" xsi:nil="true"/>
    <SLICE_x0020_HouseholdID xmlns="fb7bb010-2db4-493a-8fda-461f7555ad08" xsi:nil="true"/>
    <SLICE_x0020_ldcService xmlns="fb7bb010-2db4-493a-8fda-461f7555ad08" xsi:nil="true"/>
    <SLICE_x0020_Content_x0020_ID xmlns="fb7bb010-2db4-493a-8fda-461f7555ad08" xsi:nil="true"/>
    <SLICE_x0020_ClientID xmlns="fb7bb010-2db4-493a-8fda-461f7555ad08" xsi:nil="true"/>
    <f427b3346aeb40698f128069b39d09fc xmlns="7ba0930e-2788-413a-9491-20e51d0ce4d4">
      <Terms xmlns="http://schemas.microsoft.com/office/infopath/2007/PartnerControls"/>
    </f427b3346aeb40698f128069b39d09fc>
    <SLICE_x0020_Rev_x0020_Label xmlns="fb7bb010-2db4-493a-8fda-461f7555ad08" xsi:nil="true"/>
    <SLICE_x0020_Intake_x0020_Date xmlns="fb7bb010-2db4-493a-8fda-461f7555ad08" xsi:nil="true"/>
    <_dlc_DocId xmlns="7ba0930e-2788-413a-9491-20e51d0ce4d4">NONPROFITS-661352383-99802</_dlc_DocId>
    <_dlc_DocIdUrl xmlns="7ba0930e-2788-413a-9491-20e51d0ce4d4">
      <Url>https://bchmc.sharepoint.com/sites/HProj/_layouts/15/DocIdRedir.aspx?ID=NONPROFITS-661352383-99802</Url>
      <Description>NONPROFITS-661352383-99802</Description>
    </_dlc_DocIdUrl>
    <_dlc_DocIdPersistId xmlns="7ba0930e-2788-413a-9491-20e51d0ce4d4" xsi:nil="true"/>
    <TaxCatchAllLabel xmlns="fb7bb010-2db4-493a-8fda-461f7555ad08" xsi:nil="true"/>
  </documentManagement>
</p:properties>
</file>

<file path=customXml/itemProps1.xml><?xml version="1.0" encoding="utf-8"?>
<ds:datastoreItem xmlns:ds="http://schemas.openxmlformats.org/officeDocument/2006/customXml" ds:itemID="{DCBCF82F-546F-485E-BEFC-E603F55E7A27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61D4EA69-B8B7-4279-826A-5EEEF172A5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1BBA68-4C46-4084-AAEB-64D6F9B1B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a0930e-2788-413a-9491-20e51d0ce4d4"/>
    <ds:schemaRef ds:uri="fb7bb010-2db4-493a-8fda-461f7555ad08"/>
    <ds:schemaRef ds:uri="d8d0b25b-20a2-422e-bcbf-6e6a68ee63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CF074DC-9305-4814-B992-884F535B5D50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6EDDC8A9-1DA8-4B8F-8F15-B51D1A957000}">
  <ds:schemaRefs>
    <ds:schemaRef ds:uri="http://schemas.microsoft.com/office/2006/metadata/properties"/>
    <ds:schemaRef ds:uri="http://schemas.microsoft.com/office/infopath/2007/PartnerControls"/>
    <ds:schemaRef ds:uri="4fce4c99-a40b-43b8-ba21-6c4c19e51577"/>
    <ds:schemaRef ds:uri="fb7bb010-2db4-493a-8fda-461f7555ad08"/>
    <ds:schemaRef ds:uri="7ba0930e-2788-413a-9491-20e51d0ce4d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57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System Font Regular</vt:lpstr>
      <vt:lpstr>Office Theme</vt:lpstr>
      <vt:lpstr>2108 &amp; 2408 Cassiar St  (Skeena Terrace) Rezoning  City of Vancouver Public Hearing</vt:lpstr>
      <vt:lpstr>Site Phasing</vt:lpstr>
      <vt:lpstr>Current Skeena Terrace</vt:lpstr>
      <vt:lpstr>Future Skeena Terrace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Slide Templates</dc:title>
  <dc:creator>Tyler Davis</dc:creator>
  <cp:lastModifiedBy>Kennett, Bonnie</cp:lastModifiedBy>
  <cp:revision>8</cp:revision>
  <dcterms:created xsi:type="dcterms:W3CDTF">2022-05-24T14:59:22Z</dcterms:created>
  <dcterms:modified xsi:type="dcterms:W3CDTF">2024-03-13T03:20:33Z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0x010100FD670D07A0AAF0498F7B1B382B052B100087B2E8F9C97A5742971BB3507459DA55</vt:lpwstr>
  </property>
  <property fmtid="{D5CDD505-2E9C-101B-9397-08002B2CF9AE}" pid="3" name="SlidoAppVersion">
    <vt:lpwstr>1.3.2.3021</vt:lpwstr>
  </property>
  <property fmtid="{D5CDD505-2E9C-101B-9397-08002B2CF9AE}" pid="4" name="_dlc_DocIdItemGuid">
    <vt:lpwstr>9734d486-bd48-488f-a634-a990a785d847</vt:lpwstr>
  </property>
  <property fmtid="{D5CDD505-2E9C-101B-9397-08002B2CF9AE}" pid="5" name="BCH Doc Type">
    <vt:lpwstr/>
  </property>
  <property fmtid="{D5CDD505-2E9C-101B-9397-08002B2CF9AE}" pid="6" name="MediaServiceImageTags">
    <vt:lpwstr/>
  </property>
  <property fmtid="{D5CDD505-2E9C-101B-9397-08002B2CF9AE}" pid="7" name="lcf76f155ced4ddcb4097134ff3c332f">
    <vt:lpwstr/>
  </property>
  <property fmtid="{D5CDD505-2E9C-101B-9397-08002B2CF9AE}" pid="8" name="RM Tag">
    <vt:lpwstr/>
  </property>
</Properties>
</file>